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2"/>
  </p:notesMasterIdLst>
  <p:sldIdLst>
    <p:sldId id="256" r:id="rId5"/>
    <p:sldId id="257" r:id="rId6"/>
    <p:sldId id="276" r:id="rId7"/>
    <p:sldId id="266" r:id="rId8"/>
    <p:sldId id="264" r:id="rId9"/>
    <p:sldId id="265" r:id="rId10"/>
    <p:sldId id="269" r:id="rId11"/>
    <p:sldId id="267" r:id="rId12"/>
    <p:sldId id="268" r:id="rId13"/>
    <p:sldId id="270" r:id="rId14"/>
    <p:sldId id="271" r:id="rId15"/>
    <p:sldId id="263" r:id="rId16"/>
    <p:sldId id="272" r:id="rId17"/>
    <p:sldId id="273" r:id="rId18"/>
    <p:sldId id="274" r:id="rId19"/>
    <p:sldId id="275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6"/>
            <p14:sldId id="266"/>
            <p14:sldId id="264"/>
            <p14:sldId id="265"/>
            <p14:sldId id="269"/>
            <p14:sldId id="267"/>
            <p14:sldId id="268"/>
            <p14:sldId id="270"/>
            <p14:sldId id="271"/>
            <p14:sldId id="263"/>
            <p14:sldId id="272"/>
            <p14:sldId id="273"/>
            <p14:sldId id="274"/>
            <p14:sldId id="27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BBDCC-DD25-429F-AA32-AC9B02F5B100}" v="68" dt="2019-10-05T04:01:43.438"/>
    <p1510:client id="{D2CA1B02-CF69-4332-AC98-ACB424135DF5}" v="489" dt="2019-10-05T05:03:32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tableStyles" Target="tableStyles.xml" Id="rId26" /><Relationship Type="http://schemas.openxmlformats.org/officeDocument/2006/relationships/customXml" Target="../customXml/item3.xml" Id="rId3" /><Relationship Type="http://schemas.openxmlformats.org/officeDocument/2006/relationships/slide" Target="slides/slide17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theme" Target="theme/theme1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viewProps" Target="viewProps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presProps" Target="presProps.xml" Id="rId23" /><Relationship Type="http://schemas.microsoft.com/office/2015/10/relationships/revisionInfo" Target="revisionInfo.xml" Id="rId28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notesMaster" Target="notesMasters/notesMaster1.xml" Id="rId22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0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88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10/4/2019 10:03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10/4/2019 10:03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72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927E2-3181-42A1-91E5-CEA075DF7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svg"/><Relationship Id="rId5" Type="http://schemas.openxmlformats.org/officeDocument/2006/relationships/image" Target="../media/image18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203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35915" indent="-335915"/>
            <a:r>
              <a:rPr lang="en-US" sz="3900"/>
              <a:t>Go to </a:t>
            </a:r>
            <a:r>
              <a:rPr lang="en-US" sz="3900">
                <a:hlinkClick r:id="rId2"/>
              </a:rPr>
              <a:t>https://blazor.net</a:t>
            </a:r>
            <a:endParaRPr lang="en-US" sz="3900">
              <a:cs typeface="Segoe UI Light"/>
            </a:endParaRPr>
          </a:p>
          <a:p>
            <a:pPr marL="335915" indent="-335915"/>
            <a:r>
              <a:rPr lang="en-US" sz="3900"/>
              <a:t>Install .NET Core 3.0</a:t>
            </a:r>
            <a:endParaRPr lang="en-US" sz="3900">
              <a:cs typeface="Segoe UI Light"/>
            </a:endParaRPr>
          </a:p>
          <a:p>
            <a:pPr marL="335915" indent="-335915"/>
            <a:r>
              <a:rPr lang="en-US" sz="3900"/>
              <a:t>Install the </a:t>
            </a:r>
            <a:r>
              <a:rPr lang="en-US" sz="3900" err="1"/>
              <a:t>Blazor</a:t>
            </a:r>
            <a:r>
              <a:rPr lang="en-US" sz="3900"/>
              <a:t> </a:t>
            </a:r>
            <a:r>
              <a:rPr lang="en-US" sz="3900" err="1"/>
              <a:t>WebAssembly</a:t>
            </a:r>
            <a:r>
              <a:rPr lang="en-US" sz="3900"/>
              <a:t> template</a:t>
            </a:r>
            <a:endParaRPr lang="en-US" sz="3900">
              <a:cs typeface="Segoe UI Light"/>
            </a:endParaRPr>
          </a:p>
          <a:p>
            <a:pPr marL="335915" indent="-335915"/>
            <a:r>
              <a:rPr lang="en-US" sz="3900"/>
              <a:t>(Windows) Install Visual Studio 2019 16.3</a:t>
            </a:r>
            <a:endParaRPr lang="en-US" sz="3900">
              <a:cs typeface="Segoe UI Light"/>
            </a:endParaRPr>
          </a:p>
          <a:p>
            <a:pPr marL="335915" indent="-335915"/>
            <a:r>
              <a:rPr lang="en-US" sz="3900"/>
              <a:t>(Mac/Linux) Install Visual Studio Code with the C# extension</a:t>
            </a:r>
            <a:endParaRPr lang="en-US" sz="3900">
              <a:cs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35918296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659685"/>
          </a:xfrm>
        </p:spPr>
        <p:txBody>
          <a:bodyPr/>
          <a:lstStyle/>
          <a:p>
            <a:r>
              <a:rPr lang="en-US" sz="7050" err="1">
                <a:cs typeface="Segoe UI"/>
              </a:rPr>
              <a:t>SimplBlazor</a:t>
            </a:r>
            <a:br>
              <a:rPr lang="en-US" sz="7050">
                <a:cs typeface="Segoe UI"/>
              </a:rPr>
            </a:br>
            <a:r>
              <a:rPr lang="en-US" sz="3600">
                <a:ea typeface="+mj-lt"/>
                <a:cs typeface="+mj-lt"/>
              </a:rPr>
              <a:t>gh.com/</a:t>
            </a:r>
            <a:r>
              <a:rPr lang="en-US" sz="3600" err="1">
                <a:ea typeface="+mj-lt"/>
                <a:cs typeface="+mj-lt"/>
              </a:rPr>
              <a:t>oclockvn</a:t>
            </a:r>
            <a:r>
              <a:rPr lang="en-US" sz="3600">
                <a:ea typeface="+mj-lt"/>
                <a:cs typeface="+mj-lt"/>
              </a:rPr>
              <a:t>/</a:t>
            </a:r>
            <a:r>
              <a:rPr lang="en-US" sz="3600" err="1">
                <a:ea typeface="+mj-lt"/>
                <a:cs typeface="+mj-lt"/>
              </a:rPr>
              <a:t>simplblazor</a:t>
            </a:r>
          </a:p>
        </p:txBody>
      </p:sp>
    </p:spTree>
    <p:extLst>
      <p:ext uri="{BB962C8B-B14F-4D97-AF65-F5344CB8AC3E}">
        <p14:creationId xmlns:p14="http://schemas.microsoft.com/office/powerpoint/2010/main" val="40811266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20C239D-5775-421E-A256-7B92F959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4" y="580719"/>
            <a:ext cx="11614029" cy="56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223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335915" indent="-335915"/>
            <a:r>
              <a:rPr lang="en-US">
                <a:hlinkClick r:id="rId2"/>
              </a:rPr>
              <a:t>https://aka.ms/awesomeblazor</a:t>
            </a:r>
            <a:r>
              <a:rPr lang="en-US"/>
              <a:t> </a:t>
            </a:r>
          </a:p>
          <a:p>
            <a:pPr marL="335915" indent="-335915"/>
            <a:r>
              <a:rPr lang="en-US"/>
              <a:t>Free open-source components &amp; JS interop libraries</a:t>
            </a:r>
            <a:endParaRPr lang="en-US">
              <a:cs typeface="Segoe UI Light"/>
            </a:endParaRPr>
          </a:p>
          <a:p>
            <a:pPr marL="335915" indent="-335915"/>
            <a:r>
              <a:rPr lang="en-US"/>
              <a:t>Lots of fun sample Blazor apps</a:t>
            </a:r>
            <a:endParaRPr lang="en-US">
              <a:cs typeface="Segoe UI Light"/>
            </a:endParaRPr>
          </a:p>
          <a:p>
            <a:pPr marL="335915" indent="-335915"/>
            <a:r>
              <a:rPr lang="en-US"/>
              <a:t>Articles, videos, blogs, and other learning materials</a:t>
            </a:r>
            <a:endParaRPr lang="en-US">
              <a:cs typeface="Segoe UI Light"/>
            </a:endParaRPr>
          </a:p>
          <a:p>
            <a:pPr marL="335915" indent="-335915"/>
            <a:r>
              <a:rPr lang="en-US"/>
              <a:t>Chat with the Blazor community on Gitter: </a:t>
            </a:r>
            <a:r>
              <a:rPr lang="en-US">
                <a:hlinkClick r:id="rId3"/>
              </a:rPr>
              <a:t>https://gitter.im/aspnet/blazor</a:t>
            </a:r>
            <a:endParaRPr lang="en-US">
              <a:cs typeface="Segoe UI Light"/>
            </a:endParaRPr>
          </a:p>
          <a:p>
            <a:pPr marL="335915" indent="-335915"/>
            <a:r>
              <a:rPr lang="en-US" sz="3900"/>
              <a:t>fb.com/</a:t>
            </a:r>
            <a:r>
              <a:rPr lang="en-US" sz="3900">
                <a:ea typeface="+mj-lt"/>
                <a:cs typeface="+mj-lt"/>
              </a:rPr>
              <a:t>groups/</a:t>
            </a:r>
            <a:r>
              <a:rPr lang="en-US" sz="3900" err="1">
                <a:ea typeface="+mj-lt"/>
                <a:cs typeface="+mj-lt"/>
              </a:rPr>
              <a:t>dotnetvn</a:t>
            </a:r>
            <a:endParaRPr lang="en-US" err="1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423189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/>
              <a:t>Blazor Server now available with .NET Core 3.0</a:t>
            </a:r>
          </a:p>
          <a:p>
            <a:r>
              <a:rPr lang="en-US"/>
              <a:t>Build full-stack web apps with C# and .NET</a:t>
            </a:r>
          </a:p>
          <a:p>
            <a:r>
              <a:rPr lang="en-US"/>
              <a:t>Rich component model and UI framework</a:t>
            </a:r>
          </a:p>
          <a:p>
            <a:r>
              <a:rPr lang="en-US"/>
              <a:t>Integrates with existing ASP.NET Core apps</a:t>
            </a:r>
          </a:p>
          <a:p>
            <a:r>
              <a:rPr lang="en-US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970339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Blazor: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Docs: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.NET Core 3.0: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Visual Studio: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Workshop: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Community: </a:t>
            </a:r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30708306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511457"/>
          </a:xfrm>
        </p:spPr>
        <p:txBody>
          <a:bodyPr/>
          <a:lstStyle/>
          <a:p>
            <a:r>
              <a:rPr lang="en-US">
                <a:cs typeface="Segoe UI"/>
              </a:rPr>
              <a:t>Q&amp;A</a:t>
            </a:r>
            <a:br>
              <a:rPr lang="en-US">
                <a:cs typeface="Segoe UI"/>
              </a:rPr>
            </a:br>
            <a:r>
              <a:rPr lang="en-US" sz="3600">
                <a:ea typeface="+mj-lt"/>
                <a:cs typeface="+mj-lt"/>
              </a:rPr>
              <a:t>fb/groups/</a:t>
            </a:r>
            <a:r>
              <a:rPr lang="en-US" sz="3600" err="1">
                <a:ea typeface="+mj-lt"/>
                <a:cs typeface="+mj-lt"/>
              </a:rPr>
              <a:t>dotnetvn</a:t>
            </a:r>
            <a:br>
              <a:rPr lang="en-US"/>
            </a:br>
            <a:r>
              <a:rPr lang="en-US" sz="3600">
                <a:ea typeface="+mj-lt"/>
                <a:cs typeface="+mj-lt"/>
              </a:rPr>
              <a:t>fb/</a:t>
            </a:r>
            <a:r>
              <a:rPr lang="en-US" sz="3600" err="1">
                <a:ea typeface="+mj-lt"/>
                <a:cs typeface="+mj-lt"/>
              </a:rPr>
              <a:t>phantienquang</a:t>
            </a:r>
            <a:br>
              <a:rPr lang="en-US" sz="3600">
                <a:ea typeface="+mj-lt"/>
                <a:cs typeface="+mj-lt"/>
              </a:rPr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50" b="1">
                <a:ea typeface="+mj-lt"/>
                <a:cs typeface="+mj-lt"/>
              </a:rPr>
              <a:t>Building Full-stack C# Web Apps with </a:t>
            </a:r>
            <a:r>
              <a:rPr lang="en-US" sz="5250" b="1" err="1">
                <a:ea typeface="+mj-lt"/>
                <a:cs typeface="+mj-lt"/>
              </a:rPr>
              <a:t>Blazor</a:t>
            </a:r>
            <a:r>
              <a:rPr lang="en-US" sz="5250" b="1">
                <a:ea typeface="+mj-lt"/>
                <a:cs typeface="+mj-lt"/>
              </a:rPr>
              <a:t> in .NET Core 3.0</a:t>
            </a:r>
            <a:endParaRPr lang="en-US" sz="5250">
              <a:ea typeface="+mj-lt"/>
              <a:cs typeface="+mj-lt"/>
            </a:endParaRPr>
          </a:p>
          <a:p>
            <a:endParaRPr lang="en-US" sz="52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146304" tIns="109728" rIns="146304" bIns="109728" rtlCol="0" anchor="t">
            <a:noAutofit/>
          </a:bodyPr>
          <a:lstStyle/>
          <a:p>
            <a:r>
              <a:rPr lang="en-US" sz="3100">
                <a:cs typeface="Segoe UI Light"/>
              </a:rPr>
              <a:t>Quang Phan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50" b="1">
                <a:ea typeface="+mj-lt"/>
                <a:cs typeface="+mj-lt"/>
              </a:rPr>
              <a:t>Target</a:t>
            </a:r>
            <a:br>
              <a:rPr lang="en-US" sz="5250" b="1">
                <a:ea typeface="+mj-lt"/>
                <a:cs typeface="+mj-lt"/>
              </a:rPr>
            </a:br>
            <a:r>
              <a:rPr lang="en-US" sz="5250" b="1">
                <a:ea typeface="+mj-lt"/>
                <a:cs typeface="+mj-lt"/>
              </a:rPr>
              <a:t>- To have knowledge about </a:t>
            </a:r>
            <a:r>
              <a:rPr lang="en-US" sz="5250" b="1" err="1">
                <a:ea typeface="+mj-lt"/>
                <a:cs typeface="+mj-lt"/>
              </a:rPr>
              <a:t>Blazor</a:t>
            </a:r>
            <a:br>
              <a:rPr lang="en-US" sz="5250" b="1">
                <a:ea typeface="+mj-lt"/>
                <a:cs typeface="+mj-lt"/>
              </a:rPr>
            </a:br>
            <a:r>
              <a:rPr lang="en-US" sz="5250" b="1">
                <a:ea typeface="+mj-lt"/>
                <a:cs typeface="+mj-lt"/>
              </a:rPr>
              <a:t>- Able to build a </a:t>
            </a:r>
            <a:r>
              <a:rPr lang="en-US" sz="5250" b="1" err="1">
                <a:ea typeface="+mj-lt"/>
                <a:cs typeface="+mj-lt"/>
              </a:rPr>
              <a:t>blazor</a:t>
            </a:r>
            <a:r>
              <a:rPr lang="en-US" sz="5250" b="1">
                <a:ea typeface="+mj-lt"/>
                <a:cs typeface="+mj-lt"/>
              </a:rPr>
              <a:t> app</a:t>
            </a:r>
            <a:br>
              <a:rPr lang="en-US" sz="5250" b="1">
                <a:ea typeface="+mj-lt"/>
                <a:cs typeface="+mj-lt"/>
              </a:rPr>
            </a:br>
            <a:endParaRPr lang="en-US" sz="5250" b="1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245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50" b="1">
                <a:ea typeface="+mj-lt"/>
                <a:cs typeface="+mj-lt"/>
              </a:rPr>
              <a:t>About</a:t>
            </a:r>
          </a:p>
          <a:p>
            <a:r>
              <a:rPr lang="en-US" sz="5250">
                <a:cs typeface="Segoe UI"/>
              </a:rPr>
              <a:t>- Technical "helper" at </a:t>
            </a:r>
            <a:r>
              <a:rPr lang="en-US" sz="5250" err="1">
                <a:cs typeface="Segoe UI"/>
              </a:rPr>
              <a:t>Spiderbox</a:t>
            </a:r>
            <a:r>
              <a:rPr lang="en-US" sz="5250">
                <a:cs typeface="Segoe UI"/>
              </a:rPr>
              <a:t> Design</a:t>
            </a:r>
            <a:br>
              <a:rPr lang="en-US" sz="5250"/>
            </a:br>
            <a:r>
              <a:rPr lang="en-US" sz="5250">
                <a:cs typeface="Segoe UI"/>
              </a:rPr>
              <a:t>- </a:t>
            </a:r>
            <a:r>
              <a:rPr lang="en-US" sz="5250" err="1">
                <a:cs typeface="Segoe UI"/>
              </a:rPr>
              <a:t>.net</a:t>
            </a:r>
            <a:r>
              <a:rPr lang="en-US" sz="5250">
                <a:cs typeface="Segoe UI"/>
              </a:rPr>
              <a:t> / </a:t>
            </a:r>
            <a:r>
              <a:rPr lang="en-US" sz="5250" err="1">
                <a:cs typeface="Segoe UI"/>
              </a:rPr>
              <a:t>js</a:t>
            </a:r>
            <a:r>
              <a:rPr lang="en-US" sz="5250">
                <a:cs typeface="Segoe UI"/>
              </a:rPr>
              <a:t> / rails / flutter</a:t>
            </a:r>
            <a:br>
              <a:rPr lang="en-US" sz="5250"/>
            </a:br>
            <a:r>
              <a:rPr lang="en-US" sz="5250">
                <a:cs typeface="Segoe UI"/>
              </a:rPr>
              <a:t>- oclockvn.github.io</a:t>
            </a:r>
            <a:endParaRPr lang="en-US" sz="5250"/>
          </a:p>
        </p:txBody>
      </p:sp>
    </p:spTree>
    <p:extLst>
      <p:ext uri="{BB962C8B-B14F-4D97-AF65-F5344CB8AC3E}">
        <p14:creationId xmlns:p14="http://schemas.microsoft.com/office/powerpoint/2010/main" val="22295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752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/>
              <a:t>Build client-side web UI with .NET instead of JavaScript</a:t>
            </a:r>
          </a:p>
          <a:p>
            <a:r>
              <a:rPr lang="en-US" sz="3600"/>
              <a:t>Write reusable web UI components with C# and Razor</a:t>
            </a:r>
          </a:p>
          <a:p>
            <a:r>
              <a:rPr lang="en-US" sz="3600"/>
              <a:t>Share .NET code with both the client and the server </a:t>
            </a:r>
          </a:p>
          <a:p>
            <a:r>
              <a:rPr lang="en-US" sz="360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67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2665351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497800" y="2413660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3379573" y="4164082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690101" y="3407675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795866" y="4083615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795866" y="4530079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795866" y="4855054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2967234" y="4050748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3017599" y="4312135"/>
            <a:ext cx="351788" cy="5757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36B7A-ECEC-4396-A06D-06CF608CF495}"/>
              </a:ext>
            </a:extLst>
          </p:cNvPr>
          <p:cNvSpPr txBox="1"/>
          <p:nvPr/>
        </p:nvSpPr>
        <p:spPr>
          <a:xfrm>
            <a:off x="4810664" y="1245080"/>
            <a:ext cx="6783237" cy="48813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Segoe UI Light"/>
                <a:cs typeface="Segoe UI"/>
              </a:rPr>
              <a:t>- </a:t>
            </a: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C# code files and Razor files are compiled into .NET assemblies.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Segoe UI Light"/>
                <a:cs typeface="Segoe UI"/>
              </a:rPr>
              <a:t>- </a:t>
            </a: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The assemblies and the .NET runtime are downloaded to the browser.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- </a:t>
            </a:r>
            <a:r>
              <a:rPr lang="en-US" sz="3200" err="1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Blazor</a:t>
            </a: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WebAssembly</a:t>
            </a: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 bootstraps the app. The </a:t>
            </a:r>
            <a:r>
              <a:rPr lang="en-US" sz="3200" err="1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Blazor</a:t>
            </a: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 </a:t>
            </a:r>
            <a:r>
              <a:rPr lang="en-US" sz="3200" err="1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WebAssembly</a:t>
            </a:r>
            <a:r>
              <a:rPr lang="en-US" sz="3200">
                <a:solidFill>
                  <a:schemeClr val="bg1"/>
                </a:solidFill>
                <a:latin typeface="Segoe UI Light"/>
                <a:ea typeface="+mn-lt"/>
                <a:cs typeface="+mn-lt"/>
              </a:rPr>
              <a:t> runtime uses JavaScript interop to handle DOM manipulation and browser API calls.</a:t>
            </a:r>
          </a:p>
        </p:txBody>
      </p:sp>
    </p:spTree>
    <p:extLst>
      <p:ext uri="{BB962C8B-B14F-4D97-AF65-F5344CB8AC3E}">
        <p14:creationId xmlns:p14="http://schemas.microsoft.com/office/powerpoint/2010/main" val="507055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152185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157323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in preview</a:t>
            </a:r>
          </a:p>
        </p:txBody>
      </p:sp>
    </p:spTree>
    <p:extLst>
      <p:ext uri="{BB962C8B-B14F-4D97-AF65-F5344CB8AC3E}">
        <p14:creationId xmlns:p14="http://schemas.microsoft.com/office/powerpoint/2010/main" val="5086192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11245976-3b4d-4794-a754-317688483df2"/>
    <ds:schemaRef ds:uri="569b343d-e775-480b-9b2b-6a6986deb9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11245976-3b4d-4794-a754-317688483df2"/>
    <ds:schemaRef ds:uri="569b343d-e775-480b-9b2b-6a6986deb9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Dotnet_Template</vt:lpstr>
      <vt:lpstr>PowerPoint Presentation</vt:lpstr>
      <vt:lpstr>Building Full-stack C# Web Apps with Blazor in .NET Core 3.0 </vt:lpstr>
      <vt:lpstr>Target - To have knowledge about Blazor - Able to build a blazor app </vt:lpstr>
      <vt:lpstr>About - Technical "helper" at Spiderbox Design - .net / js / rails / flutter - oclockvn.github.io</vt:lpstr>
      <vt:lpstr>PowerPoint Presentation</vt:lpstr>
      <vt:lpstr>      Blazor</vt:lpstr>
      <vt:lpstr>Blazor on client or server</vt:lpstr>
      <vt:lpstr>How Blazor WebAssembly works</vt:lpstr>
      <vt:lpstr>Blazor on client or server</vt:lpstr>
      <vt:lpstr>Get started with Blazor</vt:lpstr>
      <vt:lpstr>SimplBlazor gh.com/oclockvn/simplblazor</vt:lpstr>
      <vt:lpstr>PowerPoint Presentation</vt:lpstr>
      <vt:lpstr>PowerPoint Presentation</vt:lpstr>
      <vt:lpstr>The “Awesome Blazor” community</vt:lpstr>
      <vt:lpstr>Summary</vt:lpstr>
      <vt:lpstr>Try Blazor today!</vt:lpstr>
      <vt:lpstr>Q&amp;A fb/groups/dotnetvn fb/phantienquang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revision>1</cp:revision>
  <dcterms:created xsi:type="dcterms:W3CDTF">2018-01-09T22:22:16Z</dcterms:created>
  <dcterms:modified xsi:type="dcterms:W3CDTF">2019-10-05T05:03:47Z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